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9"/>
    <p:restoredTop sz="94694"/>
  </p:normalViewPr>
  <p:slideViewPr>
    <p:cSldViewPr snapToGrid="0">
      <p:cViewPr varScale="1">
        <p:scale>
          <a:sx n="105" d="100"/>
          <a:sy n="105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Guazzini" userId="79265827-6f9f-4be9-9701-027aa650c581" providerId="ADAL" clId="{71023B49-5B39-4676-B9AD-5650CBEB89E8}"/>
    <pc:docChg chg="modSld">
      <pc:chgData name="Claudia Guazzini" userId="79265827-6f9f-4be9-9701-027aa650c581" providerId="ADAL" clId="{71023B49-5B39-4676-B9AD-5650CBEB89E8}" dt="2025-11-12T09:29:59.476" v="0" actId="729"/>
      <pc:docMkLst>
        <pc:docMk/>
      </pc:docMkLst>
      <pc:sldChg chg="mod modShow">
        <pc:chgData name="Claudia Guazzini" userId="79265827-6f9f-4be9-9701-027aa650c581" providerId="ADAL" clId="{71023B49-5B39-4676-B9AD-5650CBEB89E8}" dt="2025-11-12T09:29:59.476" v="0" actId="729"/>
        <pc:sldMkLst>
          <pc:docMk/>
          <pc:sldMk cId="1203205794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80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schermata, Policromia, grafic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F8B0DE3-3342-06F5-5792-F9EEE6814B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schermata, line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24A4694F-BCFF-4C5E-9B7F-063CCA3D1E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6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F486F5-149E-A65E-FB6C-A5E18B11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786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0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205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0c1c7b-6bd2-4b23-9196-49f108f9542b" xsi:nil="true"/>
    <lcf76f155ced4ddcb4097134ff3c332f xmlns="b934695d-6d59-47cb-9bc6-ef274481494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B8EB1F7D4C548815799738C16CD3E" ma:contentTypeVersion="16" ma:contentTypeDescription="Create a new document." ma:contentTypeScope="" ma:versionID="8768996a55620c03cb677c2ea3c368bf">
  <xsd:schema xmlns:xsd="http://www.w3.org/2001/XMLSchema" xmlns:xs="http://www.w3.org/2001/XMLSchema" xmlns:p="http://schemas.microsoft.com/office/2006/metadata/properties" xmlns:ns2="b934695d-6d59-47cb-9bc6-ef2744814942" xmlns:ns3="f70c1c7b-6bd2-4b23-9196-49f108f9542b" targetNamespace="http://schemas.microsoft.com/office/2006/metadata/properties" ma:root="true" ma:fieldsID="fbaf06f4fe1f152c19b751254f110fae" ns2:_="" ns3:_="">
    <xsd:import namespace="b934695d-6d59-47cb-9bc6-ef2744814942"/>
    <xsd:import namespace="f70c1c7b-6bd2-4b23-9196-49f108f954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4695d-6d59-47cb-9bc6-ef2744814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b33fc36-108e-4a3e-b8e4-c453ad425a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c1c7b-6bd2-4b23-9196-49f108f9542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72d58c8-bed2-4bd1-a16a-deab8ffe68a7}" ma:internalName="TaxCatchAll" ma:showField="CatchAllData" ma:web="f70c1c7b-6bd2-4b23-9196-49f108f954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76175B-B823-4942-9C32-269F00B9EC09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b934695d-6d59-47cb-9bc6-ef2744814942"/>
    <ds:schemaRef ds:uri="f70c1c7b-6bd2-4b23-9196-49f108f9542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2A5F276-347A-4CE9-9759-263CDFEA0A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025500-3689-4313-A5F8-55453E3F3253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2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4" baseType="lpstr">
      <vt:lpstr>Arial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Annarita Accardi</dc:creator>
  <cp:lastModifiedBy>Claudia Guazzini</cp:lastModifiedBy>
  <cp:revision>5</cp:revision>
  <dcterms:created xsi:type="dcterms:W3CDTF">2025-02-03T13:31:41Z</dcterms:created>
  <dcterms:modified xsi:type="dcterms:W3CDTF">2025-11-12T09:30:11Z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0x010100454B8EB1F7D4C548815799738C16CD3E</vt:lpwstr>
  </property>
  <property fmtid="{D5CDD505-2E9C-101B-9397-08002B2CF9AE}" pid="3" name="MediaServiceImageTags">
    <vt:lpwstr/>
  </property>
</Properties>
</file>